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5" r:id="rId9"/>
    <p:sldId id="267" r:id="rId10"/>
    <p:sldId id="266" r:id="rId11"/>
    <p:sldId id="269" r:id="rId12"/>
    <p:sldId id="268" r:id="rId13"/>
    <p:sldId id="271" r:id="rId14"/>
    <p:sldId id="270" r:id="rId15"/>
    <p:sldId id="274" r:id="rId16"/>
    <p:sldId id="275" r:id="rId17"/>
    <p:sldId id="276" r:id="rId18"/>
    <p:sldId id="277" r:id="rId19"/>
    <p:sldId id="278" r:id="rId20"/>
    <p:sldId id="279" r:id="rId21"/>
    <p:sldId id="282" r:id="rId22"/>
    <p:sldId id="283" r:id="rId23"/>
    <p:sldId id="284" r:id="rId24"/>
    <p:sldId id="285" r:id="rId25"/>
    <p:sldId id="292" r:id="rId26"/>
    <p:sldId id="286" r:id="rId27"/>
    <p:sldId id="287" r:id="rId28"/>
    <p:sldId id="288" r:id="rId29"/>
    <p:sldId id="289" r:id="rId30"/>
    <p:sldId id="290" r:id="rId31"/>
    <p:sldId id="291" r:id="rId32"/>
    <p:sldId id="263" r:id="rId33"/>
    <p:sldId id="264" r:id="rId34"/>
    <p:sldId id="281" r:id="rId35"/>
    <p:sldId id="28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3323-1EA0-4013-9C28-DF0EF0E41650}" type="datetimeFigureOut">
              <a:rPr lang="en-US" smtClean="0"/>
              <a:pPr/>
              <a:t>5/16/2014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EDF68-FB48-4288-8963-1BD3B6D0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24298-8A32-4B78-A7E8-DCE6410AA22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02058-76E0-4268-B9FE-49838FAD8C5D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31A7C-C6E7-48CB-BEEA-3AFB0F5020AB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61014-BC09-4359-A732-E2E0747984A6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4C23-0C5E-4CB9-AF17-632369986E17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DA8FF-C624-40F6-A289-6E439E66D736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F05-4298-4D7F-B312-ACDE8E62C5EA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C3666-F716-4494-BEC6-A4F87C106271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BCCD-7C8A-4CA0-8116-6FEC3FA98ECB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0FB7-0F11-438B-8059-E2715FCDE754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9AB9-9529-48B7-9C12-7294D3B4F638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23B0-F139-4DAF-992B-684A1B4E1B6B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94F8A-4E1D-4053-897E-5BD0F5D2A03D}" type="datetime1">
              <a:rPr lang="en-US" smtClean="0"/>
              <a:pPr/>
              <a:t>5/16/2014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 Challenges in Road Widening of Kathmandu Valley.”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181600"/>
            <a:ext cx="7162800" cy="1295400"/>
          </a:xfrm>
        </p:spPr>
        <p:txBody>
          <a:bodyPr>
            <a:noAutofit/>
          </a:bodyPr>
          <a:lstStyle/>
          <a:p>
            <a:pPr algn="r"/>
            <a:r>
              <a:rPr lang="en-US" sz="2400" dirty="0" smtClean="0"/>
              <a:t>Dr. </a:t>
            </a:r>
            <a:r>
              <a:rPr lang="en-US" sz="2400" dirty="0" err="1" smtClean="0"/>
              <a:t>Bhai</a:t>
            </a:r>
            <a:r>
              <a:rPr lang="en-US" sz="2400" dirty="0" smtClean="0"/>
              <a:t> </a:t>
            </a:r>
            <a:r>
              <a:rPr lang="en-US" sz="2400" dirty="0" err="1" smtClean="0"/>
              <a:t>Kaji</a:t>
            </a:r>
            <a:r>
              <a:rPr lang="en-US" sz="2400" dirty="0" smtClean="0"/>
              <a:t> </a:t>
            </a:r>
            <a:r>
              <a:rPr lang="en-US" sz="2400" dirty="0" err="1" smtClean="0"/>
              <a:t>Tiwari</a:t>
            </a:r>
            <a:r>
              <a:rPr lang="en-US" sz="2400" dirty="0" smtClean="0"/>
              <a:t>.</a:t>
            </a:r>
          </a:p>
          <a:p>
            <a:pPr algn="r"/>
            <a:r>
              <a:rPr lang="en-US" sz="2400" dirty="0" smtClean="0"/>
              <a:t>Deputy Development Commissioner</a:t>
            </a:r>
          </a:p>
          <a:p>
            <a:pPr algn="r"/>
            <a:r>
              <a:rPr lang="en-US" sz="2400" dirty="0" smtClean="0"/>
              <a:t>Kathmandu Valley Development Authority (KVDA)</a:t>
            </a:r>
            <a:endParaRPr lang="en-US" sz="2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52600" y="3733800"/>
            <a:ext cx="5791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Jestha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2, 2071 / May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16, 2014)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 descr="P22201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Lazimpat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Road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After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IMG_98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Road in front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Shital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Niwas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 descr="P22201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/>
              <a:t>Road in front of </a:t>
            </a:r>
            <a:r>
              <a:rPr lang="en-US" sz="4400" dirty="0" err="1" smtClean="0"/>
              <a:t>Shital</a:t>
            </a:r>
            <a:r>
              <a:rPr lang="en-US" sz="4400" dirty="0" smtClean="0"/>
              <a:t> </a:t>
            </a:r>
            <a:r>
              <a:rPr lang="en-US" sz="4400" dirty="0" err="1" smtClean="0"/>
              <a:t>Niwas</a:t>
            </a:r>
            <a:r>
              <a:rPr lang="en-US" sz="4400" dirty="0" smtClean="0"/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After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IMG_2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Road in front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Police Headquarter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P22201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/>
              <a:t>Road in front of Police Headquarter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After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Road in front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NarayanChaur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, </a:t>
            </a:r>
            <a:r>
              <a:rPr lang="en-US" sz="4400" dirty="0" err="1" smtClean="0">
                <a:latin typeface="+mj-lt"/>
                <a:ea typeface="+mj-ea"/>
                <a:cs typeface="+mj-cs"/>
              </a:rPr>
              <a:t>Naxal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201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smtClean="0"/>
              <a:t>Road in front of </a:t>
            </a:r>
            <a:r>
              <a:rPr lang="en-US" sz="4400" dirty="0" err="1" smtClean="0"/>
              <a:t>NarayanChaur</a:t>
            </a:r>
            <a:r>
              <a:rPr lang="en-US" sz="4400" dirty="0" smtClean="0"/>
              <a:t>, </a:t>
            </a:r>
            <a:r>
              <a:rPr lang="en-US" sz="4400" dirty="0" err="1" smtClean="0"/>
              <a:t>Naxal</a:t>
            </a:r>
            <a:r>
              <a:rPr lang="en-US" sz="4400" dirty="0" smtClean="0"/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After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hagawatibhahalto sano gauchar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Bhagawati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Bahal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Sanogaucharan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Road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22201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err="1" smtClean="0"/>
              <a:t>Bhagawati</a:t>
            </a:r>
            <a:r>
              <a:rPr lang="en-US" sz="4400" dirty="0" smtClean="0"/>
              <a:t> </a:t>
            </a:r>
            <a:r>
              <a:rPr lang="en-US" sz="4400" dirty="0" err="1" smtClean="0"/>
              <a:t>Bahal</a:t>
            </a:r>
            <a:r>
              <a:rPr lang="en-US" sz="4400" dirty="0" smtClean="0"/>
              <a:t>- </a:t>
            </a:r>
            <a:r>
              <a:rPr lang="en-US" sz="4400" dirty="0" err="1" smtClean="0"/>
              <a:t>Sanogaucharan</a:t>
            </a:r>
            <a:r>
              <a:rPr lang="en-US" sz="4400" dirty="0" smtClean="0"/>
              <a:t> Road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After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trapa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err="1" smtClean="0"/>
              <a:t>Mitrapark</a:t>
            </a:r>
            <a:r>
              <a:rPr lang="en-US" sz="4400" dirty="0" smtClean="0"/>
              <a:t> – </a:t>
            </a:r>
            <a:r>
              <a:rPr lang="en-US" sz="4400" dirty="0" err="1" smtClean="0"/>
              <a:t>Jayabageshwori</a:t>
            </a:r>
            <a:r>
              <a:rPr lang="en-US" sz="4400" dirty="0" smtClean="0"/>
              <a:t> Road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Picture Speaks louder than words…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201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400" dirty="0" err="1" smtClean="0"/>
              <a:t>Mitrapark</a:t>
            </a:r>
            <a:r>
              <a:rPr lang="en-US" sz="4400" dirty="0" smtClean="0"/>
              <a:t> – </a:t>
            </a:r>
            <a:r>
              <a:rPr lang="en-US" sz="4400" dirty="0" err="1" smtClean="0"/>
              <a:t>Jayabageshwori</a:t>
            </a:r>
            <a:r>
              <a:rPr lang="en-US" sz="4400" dirty="0" smtClean="0"/>
              <a:t> Road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After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ko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15417"/>
          <a:stretch>
            <a:fillRect/>
          </a:stretch>
        </p:blipFill>
        <p:spPr>
          <a:xfrm>
            <a:off x="304800" y="360948"/>
            <a:ext cx="3886199" cy="649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alko1.jpe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2357" t="65000" r="45794" b="1667"/>
          <a:stretch>
            <a:fillRect/>
          </a:stretch>
        </p:blipFill>
        <p:spPr>
          <a:xfrm>
            <a:off x="4419600" y="2667000"/>
            <a:ext cx="4434840" cy="403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G_283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276600" y="457200"/>
            <a:ext cx="56896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9718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Galkopakha</a:t>
            </a:r>
            <a:r>
              <a:rPr lang="en-US" dirty="0" smtClean="0"/>
              <a:t> – </a:t>
            </a:r>
            <a:r>
              <a:rPr lang="en-US" dirty="0" err="1" smtClean="0"/>
              <a:t>Gangabu</a:t>
            </a:r>
            <a:r>
              <a:rPr lang="en-US" dirty="0" smtClean="0"/>
              <a:t> </a:t>
            </a:r>
            <a:r>
              <a:rPr lang="en-US" dirty="0" err="1" smtClean="0"/>
              <a:t>Chowk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979465">
            <a:off x="1590229" y="4742705"/>
            <a:ext cx="914400" cy="1686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lko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13584"/>
          <a:stretch>
            <a:fillRect/>
          </a:stretch>
        </p:blipFill>
        <p:spPr>
          <a:xfrm>
            <a:off x="304800" y="609600"/>
            <a:ext cx="3657600" cy="598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alko3.jpe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r="15417"/>
          <a:stretch>
            <a:fillRect/>
          </a:stretch>
        </p:blipFill>
        <p:spPr>
          <a:xfrm>
            <a:off x="5224215" y="609600"/>
            <a:ext cx="3555153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alko2.jpe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l="40065" t="15000" r="31653" b="61667"/>
          <a:stretch>
            <a:fillRect/>
          </a:stretch>
        </p:blipFill>
        <p:spPr>
          <a:xfrm>
            <a:off x="2209800" y="3301998"/>
            <a:ext cx="3048000" cy="35560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590800" y="152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Galkopakha</a:t>
            </a:r>
            <a:r>
              <a:rPr lang="en-US" dirty="0" smtClean="0"/>
              <a:t> – </a:t>
            </a:r>
            <a:r>
              <a:rPr lang="en-US" dirty="0" err="1" smtClean="0"/>
              <a:t>Gangabu</a:t>
            </a:r>
            <a:r>
              <a:rPr lang="en-US" dirty="0" smtClean="0"/>
              <a:t> </a:t>
            </a:r>
            <a:r>
              <a:rPr lang="en-US" dirty="0" err="1" smtClean="0"/>
              <a:t>Chowk</a:t>
            </a:r>
            <a:endParaRPr lang="en-US" dirty="0"/>
          </a:p>
        </p:txBody>
      </p:sp>
      <p:pic>
        <p:nvPicPr>
          <p:cNvPr id="11" name="Picture 10" descr="galko3.jpe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40798" t="37296" r="46265" b="54963"/>
          <a:stretch>
            <a:fillRect/>
          </a:stretch>
        </p:blipFill>
        <p:spPr>
          <a:xfrm>
            <a:off x="3304309" y="609600"/>
            <a:ext cx="2611581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/>
          <p:cNvSpPr/>
          <p:nvPr/>
        </p:nvSpPr>
        <p:spPr>
          <a:xfrm>
            <a:off x="1905000" y="1524000"/>
            <a:ext cx="12954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10400" y="2819400"/>
            <a:ext cx="381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67000" y="2286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Galkopakha</a:t>
            </a:r>
            <a:r>
              <a:rPr lang="en-US" sz="2000" dirty="0" smtClean="0"/>
              <a:t> – </a:t>
            </a:r>
            <a:r>
              <a:rPr lang="en-US" sz="2000" dirty="0" err="1" smtClean="0"/>
              <a:t>Gangabu</a:t>
            </a:r>
            <a:r>
              <a:rPr lang="en-US" sz="2000" dirty="0" smtClean="0"/>
              <a:t> </a:t>
            </a:r>
            <a:r>
              <a:rPr lang="en-US" sz="2000" dirty="0" err="1" smtClean="0"/>
              <a:t>Chowk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76400" y="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Galkopakha</a:t>
            </a:r>
            <a:r>
              <a:rPr lang="en-US" sz="2000" dirty="0" smtClean="0"/>
              <a:t> – </a:t>
            </a:r>
            <a:r>
              <a:rPr lang="en-US" sz="2000" dirty="0" err="1" smtClean="0"/>
              <a:t>Gangabu</a:t>
            </a:r>
            <a:r>
              <a:rPr lang="en-US" sz="2000" dirty="0" smtClean="0"/>
              <a:t> </a:t>
            </a:r>
            <a:r>
              <a:rPr lang="en-US" sz="2000" dirty="0" err="1" smtClean="0"/>
              <a:t>Chowk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219200" y="4953000"/>
            <a:ext cx="6400800" cy="762000"/>
          </a:xfrm>
        </p:spPr>
        <p:txBody>
          <a:bodyPr/>
          <a:lstStyle/>
          <a:p>
            <a:r>
              <a:rPr lang="en-US" dirty="0" smtClean="0"/>
              <a:t>Road Blockage Scenario…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in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57200" y="823859"/>
            <a:ext cx="4267200" cy="60341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362200" y="304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Lainchour</a:t>
            </a:r>
            <a:r>
              <a:rPr lang="en-US" dirty="0" smtClean="0"/>
              <a:t> – Narayan </a:t>
            </a:r>
            <a:r>
              <a:rPr lang="en-US" dirty="0" err="1" smtClean="0"/>
              <a:t>Gopal</a:t>
            </a:r>
            <a:r>
              <a:rPr lang="en-US" dirty="0" smtClean="0"/>
              <a:t> </a:t>
            </a:r>
            <a:r>
              <a:rPr lang="en-US" dirty="0" err="1" smtClean="0"/>
              <a:t>Chowk</a:t>
            </a:r>
            <a:endParaRPr lang="en-US" dirty="0"/>
          </a:p>
        </p:txBody>
      </p:sp>
      <p:pic>
        <p:nvPicPr>
          <p:cNvPr id="5" name="Picture 4" descr="lain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41072" t="41911" r="30357" b="39147"/>
          <a:stretch>
            <a:fillRect/>
          </a:stretch>
        </p:blipFill>
        <p:spPr>
          <a:xfrm>
            <a:off x="3352800" y="762000"/>
            <a:ext cx="3810000" cy="35718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 rot="2121724">
            <a:off x="2276392" y="3169076"/>
            <a:ext cx="974218" cy="16818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in2.jpe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48200" y="838200"/>
            <a:ext cx="4070174" cy="5755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in3.jpe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6200" y="2133600"/>
            <a:ext cx="3233209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62200" y="304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Lainchour</a:t>
            </a:r>
            <a:r>
              <a:rPr lang="en-US" dirty="0" smtClean="0"/>
              <a:t> – Narayan </a:t>
            </a:r>
            <a:r>
              <a:rPr lang="en-US" dirty="0" err="1" smtClean="0"/>
              <a:t>Gopal</a:t>
            </a:r>
            <a:r>
              <a:rPr lang="en-US" dirty="0" smtClean="0"/>
              <a:t> </a:t>
            </a:r>
            <a:r>
              <a:rPr lang="en-US" dirty="0" err="1" smtClean="0"/>
              <a:t>Chowk</a:t>
            </a:r>
            <a:endParaRPr lang="en-US" dirty="0"/>
          </a:p>
        </p:txBody>
      </p:sp>
      <p:pic>
        <p:nvPicPr>
          <p:cNvPr id="6" name="Picture 5" descr="lain3.jpe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l="42422" t="38333" r="34010" b="46667"/>
          <a:stretch>
            <a:fillRect/>
          </a:stretch>
        </p:blipFill>
        <p:spPr>
          <a:xfrm>
            <a:off x="304800" y="762000"/>
            <a:ext cx="2819400" cy="25374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1371600" y="381000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in4.jpe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2743200" y="1066800"/>
            <a:ext cx="3614209" cy="511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ain4.jpe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rcRect l="23192" t="73058" r="59941" b="16505"/>
          <a:stretch>
            <a:fillRect/>
          </a:stretch>
        </p:blipFill>
        <p:spPr>
          <a:xfrm>
            <a:off x="2819400" y="1524000"/>
            <a:ext cx="2873829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/>
          <p:cNvSpPr/>
          <p:nvPr/>
        </p:nvSpPr>
        <p:spPr>
          <a:xfrm>
            <a:off x="3581400" y="4876800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in5.jpe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5257800" y="381000"/>
            <a:ext cx="3886200" cy="54953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/>
          <p:cNvSpPr/>
          <p:nvPr/>
        </p:nvSpPr>
        <p:spPr>
          <a:xfrm>
            <a:off x="6781800" y="2743200"/>
            <a:ext cx="457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in5.jpe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rcRect l="39216" t="42985" r="45098" b="47308"/>
          <a:stretch>
            <a:fillRect/>
          </a:stretch>
        </p:blipFill>
        <p:spPr>
          <a:xfrm>
            <a:off x="6030686" y="304800"/>
            <a:ext cx="24384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71800" y="152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Lainchour</a:t>
            </a:r>
            <a:r>
              <a:rPr lang="en-US" dirty="0" smtClean="0"/>
              <a:t> – Narayan </a:t>
            </a:r>
            <a:r>
              <a:rPr lang="en-US" dirty="0" err="1" smtClean="0"/>
              <a:t>Gopal</a:t>
            </a:r>
            <a:r>
              <a:rPr lang="en-US" dirty="0" smtClean="0"/>
              <a:t> </a:t>
            </a:r>
            <a:r>
              <a:rPr lang="en-US" dirty="0" err="1" smtClean="0"/>
              <a:t>Chowk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" y="533400"/>
            <a:ext cx="4343400" cy="57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_28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438400" y="152400"/>
            <a:ext cx="4572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G_281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648200" y="533400"/>
            <a:ext cx="4495800" cy="59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62200" y="304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Lainchour</a:t>
            </a:r>
            <a:r>
              <a:rPr lang="en-US" dirty="0" smtClean="0"/>
              <a:t> – Narayan </a:t>
            </a:r>
            <a:r>
              <a:rPr lang="en-US" dirty="0" err="1" smtClean="0"/>
              <a:t>Gopal</a:t>
            </a:r>
            <a:r>
              <a:rPr lang="en-US" dirty="0" smtClean="0"/>
              <a:t> </a:t>
            </a:r>
            <a:r>
              <a:rPr lang="en-US" dirty="0" err="1" smtClean="0"/>
              <a:t>Chowk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icha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68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chemeClr val="accent6">
              <a:lumMod val="50000"/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Lainchaur</a:t>
            </a:r>
            <a:r>
              <a:rPr lang="en-US" dirty="0" smtClean="0"/>
              <a:t> Road Junction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3600" dirty="0" smtClean="0"/>
              <a:t>Before Road Widening)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819400" y="2590800"/>
            <a:ext cx="1828800" cy="2362200"/>
          </a:xfrm>
          <a:prstGeom prst="ellipse">
            <a:avLst/>
          </a:prstGeom>
          <a:solidFill>
            <a:srgbClr val="FFFF00">
              <a:alpha val="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62200" y="304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Lainchour</a:t>
            </a:r>
            <a:r>
              <a:rPr lang="en-US" dirty="0" smtClean="0"/>
              <a:t> – Narayan </a:t>
            </a:r>
            <a:r>
              <a:rPr lang="en-US" dirty="0" err="1" smtClean="0"/>
              <a:t>Gopal</a:t>
            </a:r>
            <a:r>
              <a:rPr lang="en-US" dirty="0" smtClean="0"/>
              <a:t> </a:t>
            </a:r>
            <a:r>
              <a:rPr lang="en-US" dirty="0" err="1" smtClean="0"/>
              <a:t>Chowk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62200" y="304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Lainchour</a:t>
            </a:r>
            <a:r>
              <a:rPr lang="en-US" dirty="0" smtClean="0"/>
              <a:t> – Narayan </a:t>
            </a:r>
            <a:r>
              <a:rPr lang="en-US" dirty="0" err="1" smtClean="0"/>
              <a:t>Gopal</a:t>
            </a:r>
            <a:r>
              <a:rPr lang="en-US" dirty="0" smtClean="0"/>
              <a:t> </a:t>
            </a:r>
            <a:r>
              <a:rPr lang="en-US" dirty="0" err="1" smtClean="0"/>
              <a:t>Chowk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Challenges of Road Widening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Negligence of Government Authorities.</a:t>
            </a:r>
          </a:p>
          <a:p>
            <a:r>
              <a:rPr lang="en-US" dirty="0" smtClean="0"/>
              <a:t>No enough budget allocated on time.</a:t>
            </a:r>
          </a:p>
          <a:p>
            <a:r>
              <a:rPr lang="en-US" dirty="0" smtClean="0"/>
              <a:t>Lack of Institutional Capacity ( manpower, budget, infrastructures, equipments etc).</a:t>
            </a:r>
          </a:p>
          <a:p>
            <a:r>
              <a:rPr lang="en-US" dirty="0" smtClean="0"/>
              <a:t>Lack of integrated planning approach between various line agencies.</a:t>
            </a:r>
          </a:p>
          <a:p>
            <a:r>
              <a:rPr lang="en-US" dirty="0" smtClean="0"/>
              <a:t>Lack of coordination with local community 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Challenges of Road Widening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Lack of work not being able to complete on time.</a:t>
            </a:r>
          </a:p>
          <a:p>
            <a:r>
              <a:rPr lang="en-US" dirty="0" smtClean="0"/>
              <a:t>Single contractors and consultants work in various projects simultaneously.</a:t>
            </a:r>
          </a:p>
          <a:p>
            <a:r>
              <a:rPr lang="en-US" dirty="0" smtClean="0"/>
              <a:t>Lack of detail work schedule.</a:t>
            </a:r>
          </a:p>
          <a:p>
            <a:r>
              <a:rPr lang="en-US" dirty="0" smtClean="0"/>
              <a:t>Easily date extended if work not completed on time.</a:t>
            </a:r>
          </a:p>
          <a:p>
            <a:r>
              <a:rPr lang="en-US" dirty="0" smtClean="0"/>
              <a:t>Various other problems in execution.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22201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371850"/>
            <a:ext cx="4648200" cy="3486150"/>
          </a:xfrm>
          <a:prstGeom prst="rect">
            <a:avLst/>
          </a:prstGeom>
        </p:spPr>
      </p:pic>
      <p:pic>
        <p:nvPicPr>
          <p:cNvPr id="7" name="Picture 6" descr="P2220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14700"/>
            <a:ext cx="4724400" cy="3543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 descr="P22201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0400" y="0"/>
            <a:ext cx="4673600" cy="3505200"/>
          </a:xfrm>
          <a:prstGeom prst="rect">
            <a:avLst/>
          </a:prstGeom>
        </p:spPr>
      </p:pic>
      <p:pic>
        <p:nvPicPr>
          <p:cNvPr id="5" name="Picture 4" descr="P2220187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0" y="0"/>
            <a:ext cx="4648200" cy="348615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5199103">
            <a:off x="6392246" y="6131775"/>
            <a:ext cx="502904" cy="4572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5191664">
            <a:off x="3192357" y="5979836"/>
            <a:ext cx="502904" cy="4572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6019150">
            <a:off x="2174042" y="186925"/>
            <a:ext cx="502904" cy="4572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6019150">
            <a:off x="6619454" y="34524"/>
            <a:ext cx="502904" cy="4572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457200" y="2819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Lack of coordination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between authorities.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Picture for road widening for Bhaikaji sir\Road Widening Pictures\Iland Operation\IMG_4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12182588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9616" y="0"/>
            <a:ext cx="9601645" cy="6858000"/>
          </a:xfrm>
          <a:prstGeom prst="rect">
            <a:avLst/>
          </a:prstGeom>
          <a:noFill/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2">
              <a:lumMod val="75000"/>
              <a:alpha val="54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Lainchaur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Road Junction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After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62400" y="2209800"/>
            <a:ext cx="1828800" cy="2362200"/>
          </a:xfrm>
          <a:prstGeom prst="ellipse">
            <a:avLst/>
          </a:prstGeom>
          <a:solidFill>
            <a:srgbClr val="FFFF00">
              <a:alpha val="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1395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Thirbum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Road Corner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40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Thirbum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Road Corner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After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 descr="DSC_4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Lazimpat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Road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 descr="P22201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Lazimpat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Road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After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 descr="DSC_4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Lazimpat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Road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 Road Widening)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292</Words>
  <Application>Microsoft Office PowerPoint</Application>
  <PresentationFormat>On-screen Show (4:3)</PresentationFormat>
  <Paragraphs>80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“ Challenges in Road Widening of Kathmandu Valley.”</vt:lpstr>
      <vt:lpstr>Slide 2</vt:lpstr>
      <vt:lpstr>Lainchaur Road Junction (Before Road Widening)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Challenges of Road Widening</vt:lpstr>
      <vt:lpstr>Challenges of Road Widening</vt:lpstr>
      <vt:lpstr>Slide 34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Dell N4110</cp:lastModifiedBy>
  <cp:revision>18</cp:revision>
  <dcterms:created xsi:type="dcterms:W3CDTF">2006-08-16T00:00:00Z</dcterms:created>
  <dcterms:modified xsi:type="dcterms:W3CDTF">2014-05-16T09:02:49Z</dcterms:modified>
</cp:coreProperties>
</file>